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331" r:id="rId2"/>
    <p:sldId id="332" r:id="rId3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803D"/>
    <a:srgbClr val="EDE8BB"/>
    <a:srgbClr val="FFFF99"/>
    <a:srgbClr val="FFFF00"/>
    <a:srgbClr val="FFCC99"/>
    <a:srgbClr val="FF9999"/>
    <a:srgbClr val="FF9966"/>
    <a:srgbClr val="3399FF"/>
    <a:srgbClr val="FFFF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94" autoAdjust="0"/>
    <p:restoredTop sz="94982" autoAdjust="0"/>
  </p:normalViewPr>
  <p:slideViewPr>
    <p:cSldViewPr snapToGrid="0" snapToObjects="1">
      <p:cViewPr>
        <p:scale>
          <a:sx n="90" d="100"/>
          <a:sy n="90" d="100"/>
        </p:scale>
        <p:origin x="-12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9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A7D30C7-0CA6-47B5-8890-A999BB58F64C}" type="datetimeFigureOut">
              <a:rPr lang="en-US"/>
              <a:pPr>
                <a:defRPr/>
              </a:pPr>
              <a:t>1/19/2017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6DA1281-8913-4757-B6BE-9CA97D3D65DF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32614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FBF9EA9-3606-4CC2-A575-4906B807B36D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_tradnl" noProof="0" smtClean="0"/>
              <a:t>Click to edit Master text styles</a:t>
            </a:r>
          </a:p>
          <a:p>
            <a:pPr lvl="1"/>
            <a:r>
              <a:rPr lang="es-ES_tradnl" noProof="0" smtClean="0"/>
              <a:t>Second level</a:t>
            </a:r>
          </a:p>
          <a:p>
            <a:pPr lvl="2"/>
            <a:r>
              <a:rPr lang="es-ES_tradnl" noProof="0" smtClean="0"/>
              <a:t>Third level</a:t>
            </a:r>
          </a:p>
          <a:p>
            <a:pPr lvl="3"/>
            <a:r>
              <a:rPr lang="es-ES_tradnl" noProof="0" smtClean="0"/>
              <a:t>Fourth level</a:t>
            </a:r>
          </a:p>
          <a:p>
            <a:pPr lvl="4"/>
            <a:r>
              <a:rPr lang="es-ES_tradnl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5342208-D250-4A82-8728-D2012F9E1E4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21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Picture 6" descr="twitter_bird_blue_its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  <p:sp>
        <p:nvSpPr>
          <p:cNvPr id="8" name="Rectangle 3"/>
          <p:cNvSpPr/>
          <p:nvPr/>
        </p:nvSpPr>
        <p:spPr>
          <a:xfrm>
            <a:off x="179388" y="1557338"/>
            <a:ext cx="8785225" cy="467995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4"/>
          <p:cNvSpPr/>
          <p:nvPr/>
        </p:nvSpPr>
        <p:spPr>
          <a:xfrm flipV="1">
            <a:off x="0" y="1304925"/>
            <a:ext cx="9144000" cy="107950"/>
          </a:xfrm>
          <a:prstGeom prst="rect">
            <a:avLst/>
          </a:prstGeom>
          <a:solidFill>
            <a:srgbClr val="5EA3C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998984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B1803D"/>
                </a:solidFill>
                <a:latin typeface="Georgia"/>
                <a:cs typeface="Georgia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392488"/>
          </a:xfrm>
        </p:spPr>
        <p:txBody>
          <a:bodyPr>
            <a:normAutofit/>
          </a:bodyPr>
          <a:lstStyle>
            <a:lvl1pPr marL="182563" indent="-182563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1pPr>
            <a:lvl2pPr marL="444500" indent="-261938"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2pPr>
            <a:lvl3pPr marL="628650" indent="-184150"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3pPr>
            <a:lvl4pPr marL="811213" indent="-182563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4pPr>
            <a:lvl5pPr marL="982663" indent="-171450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5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628800"/>
            <a:ext cx="7772400" cy="3456384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67B4544-85E1-4A5A-8A3F-78E2EBC94DB5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D9AD28B-5670-4F72-877B-94BCF79696F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593608D-E04C-4DAE-B9B9-1F6A97AE9BEB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07BE2C1-987B-413C-BA57-21274B17AD7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" name="Picture 6" descr="twitter_bird_blue_its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  <p:sp>
        <p:nvSpPr>
          <p:cNvPr id="7" name="Rectangle 2"/>
          <p:cNvSpPr/>
          <p:nvPr/>
        </p:nvSpPr>
        <p:spPr>
          <a:xfrm flipV="1">
            <a:off x="0" y="1304925"/>
            <a:ext cx="9144000" cy="107950"/>
          </a:xfrm>
          <a:prstGeom prst="rect">
            <a:avLst/>
          </a:prstGeom>
          <a:solidFill>
            <a:srgbClr val="5EA3C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3"/>
          <p:cNvSpPr/>
          <p:nvPr/>
        </p:nvSpPr>
        <p:spPr>
          <a:xfrm>
            <a:off x="179388" y="1557338"/>
            <a:ext cx="8785225" cy="467995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008112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B1803D"/>
                </a:solidFill>
                <a:latin typeface="Georgia"/>
                <a:cs typeface="Georgia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1E4BB9-C7CB-4813-876A-BB1D7AB35B98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ED37DF3-5193-44FA-8BFA-D0BE56D272A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 smtClean="0"/>
              <a:t>Drag picture to placeholder or click icon to add</a:t>
            </a:r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C1379D4-44DE-46EA-A8AF-2887E50185A7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993BDC7-4555-4685-A775-F69CAD84DDF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2CA054F-9961-4CF4-A290-5D82EFB352BE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9EDFA88-4F00-4D19-B9C5-2B1554ECF56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154F69C-DE49-457E-B376-5B42EC2DA9FD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77EECB-486E-48A7-B315-D593BDE4883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MX" smtClean="0"/>
          </a:p>
        </p:txBody>
      </p:sp>
      <p:sp>
        <p:nvSpPr>
          <p:cNvPr id="921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smtClean="0"/>
          </a:p>
        </p:txBody>
      </p:sp>
      <p:sp>
        <p:nvSpPr>
          <p:cNvPr id="8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221" name="Picture 6" descr="twitter_bird_blue_itson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5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5363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5364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sp>
        <p:nvSpPr>
          <p:cNvPr id="15365" name="1 Título"/>
          <p:cNvSpPr>
            <a:spLocks noGrp="1"/>
          </p:cNvSpPr>
          <p:nvPr>
            <p:ph type="title"/>
          </p:nvPr>
        </p:nvSpPr>
        <p:spPr>
          <a:xfrm>
            <a:off x="323850" y="198438"/>
            <a:ext cx="8496300" cy="998537"/>
          </a:xfrm>
        </p:spPr>
        <p:txBody>
          <a:bodyPr/>
          <a:lstStyle/>
          <a:p>
            <a:pPr algn="ctr"/>
            <a:r>
              <a:rPr lang="es-MX" b="1" smtClean="0">
                <a:latin typeface="Georgia" pitchFamily="18" charset="0"/>
                <a:ea typeface="MS PGothic"/>
                <a:cs typeface="MS PGothic"/>
              </a:rPr>
              <a:t>Vicerrectoría Administrativa</a:t>
            </a:r>
          </a:p>
        </p:txBody>
      </p:sp>
      <p:sp>
        <p:nvSpPr>
          <p:cNvPr id="15366" name="1 Título"/>
          <p:cNvSpPr txBox="1">
            <a:spLocks/>
          </p:cNvSpPr>
          <p:nvPr/>
        </p:nvSpPr>
        <p:spPr bwMode="auto">
          <a:xfrm>
            <a:off x="323850" y="2174875"/>
            <a:ext cx="8496300" cy="2482850"/>
          </a:xfrm>
          <a:prstGeom prst="rect">
            <a:avLst/>
          </a:prstGeom>
          <a:noFill/>
          <a:ln w="69850" cmpd="tri">
            <a:solidFill>
              <a:srgbClr val="48240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914400" eaLnBrk="0" hangingPunct="0"/>
            <a:r>
              <a:rPr lang="es-MX" sz="2800" b="1" dirty="0" smtClean="0">
                <a:solidFill>
                  <a:srgbClr val="B1803D"/>
                </a:solidFill>
                <a:latin typeface="Georgia" pitchFamily="18" charset="0"/>
                <a:ea typeface="MS PGothic"/>
                <a:cs typeface="Georgia" pitchFamily="18" charset="0"/>
              </a:rPr>
              <a:t>Departamento de Personal</a:t>
            </a:r>
            <a:endParaRPr lang="es-MX" sz="2800" b="1" dirty="0">
              <a:solidFill>
                <a:srgbClr val="B1803D"/>
              </a:solidFill>
              <a:latin typeface="Georgia" pitchFamily="18" charset="0"/>
              <a:ea typeface="MS PGothic"/>
              <a:cs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6463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-47625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7411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7412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/>
          </a:p>
        </p:txBody>
      </p:sp>
      <p:sp>
        <p:nvSpPr>
          <p:cNvPr id="17445" name="1 Título"/>
          <p:cNvSpPr>
            <a:spLocks noGrp="1"/>
          </p:cNvSpPr>
          <p:nvPr>
            <p:ph type="title"/>
          </p:nvPr>
        </p:nvSpPr>
        <p:spPr>
          <a:xfrm>
            <a:off x="323850" y="198438"/>
            <a:ext cx="8496300" cy="998537"/>
          </a:xfrm>
        </p:spPr>
        <p:txBody>
          <a:bodyPr/>
          <a:lstStyle/>
          <a:p>
            <a:pPr algn="ctr"/>
            <a:r>
              <a:rPr lang="es-MX" dirty="0" smtClean="0">
                <a:latin typeface="Georgia" pitchFamily="18" charset="0"/>
                <a:ea typeface="MS PGothic"/>
                <a:cs typeface="MS PGothic"/>
              </a:rPr>
              <a:t>Departamento de Personal</a:t>
            </a:r>
            <a:br>
              <a:rPr lang="es-MX" dirty="0" smtClean="0">
                <a:latin typeface="Georgia" pitchFamily="18" charset="0"/>
                <a:ea typeface="MS PGothic"/>
                <a:cs typeface="MS PGothic"/>
              </a:rPr>
            </a:br>
            <a:r>
              <a:rPr lang="es-MX" dirty="0" smtClean="0">
                <a:latin typeface="Georgia" pitchFamily="18" charset="0"/>
                <a:ea typeface="MS PGothic"/>
                <a:cs typeface="MS PGothic"/>
              </a:rPr>
              <a:t>Operación del área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36" t="124367" r="36882" b="-130249"/>
          <a:stretch/>
        </p:blipFill>
        <p:spPr bwMode="auto">
          <a:xfrm>
            <a:off x="389467" y="990600"/>
            <a:ext cx="5825066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19" y="1571316"/>
            <a:ext cx="8793125" cy="469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97067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ITSON 2011 con Twitter.potx</Template>
  <TotalTime>3450</TotalTime>
  <Words>10</Words>
  <Application>Microsoft Office PowerPoint</Application>
  <PresentationFormat>Presentación en pantalla (4:3)</PresentationFormat>
  <Paragraphs>5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Vicerrectoría Administrativa</vt:lpstr>
      <vt:lpstr>Departamento de Personal Operación del área</vt:lpstr>
    </vt:vector>
  </TitlesOfParts>
  <Company>ITSON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Ernesto Flores</dc:creator>
  <cp:lastModifiedBy>Maria de Lourdes Borbolla Olea</cp:lastModifiedBy>
  <cp:revision>313</cp:revision>
  <cp:lastPrinted>2012-10-12T00:24:42Z</cp:lastPrinted>
  <dcterms:created xsi:type="dcterms:W3CDTF">2011-06-10T17:46:38Z</dcterms:created>
  <dcterms:modified xsi:type="dcterms:W3CDTF">2017-01-20T02:03:03Z</dcterms:modified>
</cp:coreProperties>
</file>